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  <p:sldMasterId id="2147483664" r:id="rId5"/>
    <p:sldMasterId id="2147483666" r:id="rId6"/>
    <p:sldMasterId id="2147483668" r:id="rId7"/>
    <p:sldMasterId id="2147483670" r:id="rId8"/>
    <p:sldMasterId id="2147483673" r:id="rId9"/>
    <p:sldMasterId id="2147483675" r:id="rId10"/>
    <p:sldMasterId id="2147483677" r:id="rId11"/>
    <p:sldMasterId id="2147483679" r:id="rId12"/>
    <p:sldMasterId id="2147483681" r:id="rId13"/>
    <p:sldMasterId id="2147483683" r:id="rId14"/>
    <p:sldMasterId id="2147483685" r:id="rId15"/>
    <p:sldMasterId id="2147483687" r:id="rId16"/>
    <p:sldMasterId id="2147483689" r:id="rId17"/>
  </p:sldMasterIdLst>
  <p:sldIdLst>
    <p:sldId id="259" r:id="rId18"/>
    <p:sldId id="262" r:id="rId19"/>
    <p:sldId id="265" r:id="rId20"/>
    <p:sldId id="268" r:id="rId21"/>
    <p:sldId id="271" r:id="rId22"/>
    <p:sldId id="274" r:id="rId23"/>
    <p:sldId id="340" r:id="rId24"/>
    <p:sldId id="277" r:id="rId25"/>
    <p:sldId id="280" r:id="rId26"/>
    <p:sldId id="283" r:id="rId27"/>
    <p:sldId id="286" r:id="rId28"/>
    <p:sldId id="289" r:id="rId29"/>
    <p:sldId id="292" r:id="rId30"/>
    <p:sldId id="295" r:id="rId31"/>
    <p:sldId id="298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</p:sldIdLst>
  <p:sldSz cx="13716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" d="1"/>
          <a:sy n="1" d="1"/>
        </p:scale>
        <p:origin x="0" y="0"/>
      </p:cViewPr>
      <p:guideLst/>
    </p:cSldViewPr>
  </p:slideViewPr>
  <p:notesViewPr>
    <p:cSldViewPr>
      <p:cViewPr>
        <p:scale>
          <a:sx n="1" d="1"/>
          <a:sy n="1" d="1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53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2.xml"/><Relationship Id="rId68" Type="http://schemas.openxmlformats.org/officeDocument/2006/relationships/slide" Target="slides/slide51.xml"/><Relationship Id="rId67" Type="http://schemas.openxmlformats.org/officeDocument/2006/relationships/slide" Target="slides/slide50.xml"/><Relationship Id="rId66" Type="http://schemas.openxmlformats.org/officeDocument/2006/relationships/slide" Target="slides/slide49.xml"/><Relationship Id="rId65" Type="http://schemas.openxmlformats.org/officeDocument/2006/relationships/slide" Target="slides/slide48.xml"/><Relationship Id="rId64" Type="http://schemas.openxmlformats.org/officeDocument/2006/relationships/slide" Target="slides/slide47.xml"/><Relationship Id="rId63" Type="http://schemas.openxmlformats.org/officeDocument/2006/relationships/slide" Target="slides/slide46.xml"/><Relationship Id="rId62" Type="http://schemas.openxmlformats.org/officeDocument/2006/relationships/slide" Target="slides/slide45.xml"/><Relationship Id="rId61" Type="http://schemas.openxmlformats.org/officeDocument/2006/relationships/slide" Target="slides/slide44.xml"/><Relationship Id="rId60" Type="http://schemas.openxmlformats.org/officeDocument/2006/relationships/slide" Target="slides/slide4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2.xml"/><Relationship Id="rId58" Type="http://schemas.openxmlformats.org/officeDocument/2006/relationships/slide" Target="slides/slide41.xml"/><Relationship Id="rId57" Type="http://schemas.openxmlformats.org/officeDocument/2006/relationships/slide" Target="slides/slide40.xml"/><Relationship Id="rId56" Type="http://schemas.openxmlformats.org/officeDocument/2006/relationships/slide" Target="slides/slide39.xml"/><Relationship Id="rId55" Type="http://schemas.openxmlformats.org/officeDocument/2006/relationships/slide" Target="slides/slide38.xml"/><Relationship Id="rId54" Type="http://schemas.openxmlformats.org/officeDocument/2006/relationships/slide" Target="slides/slide37.xml"/><Relationship Id="rId53" Type="http://schemas.openxmlformats.org/officeDocument/2006/relationships/slide" Target="slides/slide36.xml"/><Relationship Id="rId52" Type="http://schemas.openxmlformats.org/officeDocument/2006/relationships/slide" Target="slides/slide35.xml"/><Relationship Id="rId51" Type="http://schemas.openxmlformats.org/officeDocument/2006/relationships/slide" Target="slides/slide34.xml"/><Relationship Id="rId50" Type="http://schemas.openxmlformats.org/officeDocument/2006/relationships/slide" Target="slides/slide3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2.xml"/><Relationship Id="rId48" Type="http://schemas.openxmlformats.org/officeDocument/2006/relationships/slide" Target="slides/slide31.xml"/><Relationship Id="rId47" Type="http://schemas.openxmlformats.org/officeDocument/2006/relationships/slide" Target="slides/slide30.xml"/><Relationship Id="rId46" Type="http://schemas.openxmlformats.org/officeDocument/2006/relationships/slide" Target="slides/slide29.xml"/><Relationship Id="rId45" Type="http://schemas.openxmlformats.org/officeDocument/2006/relationships/slide" Target="slides/slide28.xml"/><Relationship Id="rId44" Type="http://schemas.openxmlformats.org/officeDocument/2006/relationships/slide" Target="slides/slide27.xml"/><Relationship Id="rId43" Type="http://schemas.openxmlformats.org/officeDocument/2006/relationships/slide" Target="slides/slide26.xml"/><Relationship Id="rId42" Type="http://schemas.openxmlformats.org/officeDocument/2006/relationships/slide" Target="slides/slide25.xml"/><Relationship Id="rId41" Type="http://schemas.openxmlformats.org/officeDocument/2006/relationships/slide" Target="slides/slide24.xml"/><Relationship Id="rId40" Type="http://schemas.openxmlformats.org/officeDocument/2006/relationships/slide" Target="slides/slide2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2.xml"/><Relationship Id="rId38" Type="http://schemas.openxmlformats.org/officeDocument/2006/relationships/slide" Target="slides/slide21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4" Type="http://schemas.openxmlformats.org/officeDocument/2006/relationships/slide" Target="slides/slide7.xml"/><Relationship Id="rId23" Type="http://schemas.openxmlformats.org/officeDocument/2006/relationships/slide" Target="slides/slide6.xml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0" Type="http://schemas.openxmlformats.org/officeDocument/2006/relationships/slide" Target="slides/slide3.xml"/><Relationship Id="rId2" Type="http://schemas.openxmlformats.org/officeDocument/2006/relationships/theme" Target="theme/theme1.xml"/><Relationship Id="rId19" Type="http://schemas.openxmlformats.org/officeDocument/2006/relationships/slide" Target="slides/slide2.xml"/><Relationship Id="rId18" Type="http://schemas.openxmlformats.org/officeDocument/2006/relationships/slide" Target="slides/slide1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.wmf"/><Relationship Id="rId8" Type="http://schemas.openxmlformats.org/officeDocument/2006/relationships/image" Target="../media/image14.wmf"/><Relationship Id="rId7" Type="http://schemas.openxmlformats.org/officeDocument/2006/relationships/image" Target="../media/image13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0" Type="http://schemas.openxmlformats.org/officeDocument/2006/relationships/image" Target="../media/image16.wmf"/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11F0BE-9D2C-4DCB-94D9-C407AE135FC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5431FF-9884-4BC5-B85C-B83B14E0A91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7E9977B-975E-4A0D-A7AE-01CA520BCB1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5BE6FD-936E-4E12-B7F8-27D5773156E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94B1F7-A5AF-4C2A-A377-4F4FB812490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45428E7-3C1E-4B9A-BD62-64904A7E60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736F45FB-CC66-4EBF-839A-AB63FB6269C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075204DD-F5A2-4DF1-B3F4-052FFAEE869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FC565D8B-9DA6-4368-9547-184219DEDC0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7E050AE7-7F7C-4942-A1D0-A938B562F36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1178B6F-089B-471C-A6F3-DF4475E3BFC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5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6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9480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9001" cy="274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 defTabSz="914400" rtl="0" eaLnBrk="0" latinLnBrk="0" hangingPunct="0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1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6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8.xml"/><Relationship Id="rId20" Type="http://schemas.openxmlformats.org/officeDocument/2006/relationships/image" Target="../media/image16.wmf"/><Relationship Id="rId2" Type="http://schemas.openxmlformats.org/officeDocument/2006/relationships/image" Target="../media/image7.wmf"/><Relationship Id="rId19" Type="http://schemas.openxmlformats.org/officeDocument/2006/relationships/oleObject" Target="../embeddings/oleObject10.bin"/><Relationship Id="rId18" Type="http://schemas.openxmlformats.org/officeDocument/2006/relationships/image" Target="../media/image15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2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矩形 2"/>
          <p:cNvSpPr/>
          <p:nvPr/>
        </p:nvSpPr>
        <p:spPr>
          <a:xfrm>
            <a:off x="12474575" y="9372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00800" y="50355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00800" y="50355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96975" y="335915"/>
          <a:ext cx="1132141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2501900" imgH="228600" progId="Equation.KSEE3">
                  <p:embed/>
                </p:oleObj>
              </mc:Choice>
              <mc:Fallback>
                <p:oleObj name="" r:id="rId3" imgW="25019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6975" y="335915"/>
                        <a:ext cx="11321415" cy="103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87425" y="1616075"/>
            <a:ext cx="733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/>
                </a:solidFill>
                <a:effectLst/>
                <a:cs typeface="+mn-lt"/>
              </a:rPr>
              <a:t>现在给出</a:t>
            </a:r>
            <a:r>
              <a:rPr lang="en-US" altLang="zh-CN" sz="3600" b="1">
                <a:solidFill>
                  <a:schemeClr val="tx1"/>
                </a:solidFill>
                <a:effectLst/>
                <a:cs typeface="+mn-lt"/>
              </a:rPr>
              <a:t>XOR</a:t>
            </a:r>
            <a:r>
              <a:rPr lang="zh-CN" altLang="en-US" sz="3600" b="1">
                <a:solidFill>
                  <a:schemeClr val="tx1"/>
                </a:solidFill>
                <a:effectLst/>
                <a:cs typeface="+mn-lt"/>
              </a:rPr>
              <a:t>问题的一个解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，令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96975" y="2541270"/>
            <a:ext cx="974090" cy="9747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>
                <a:solidFill>
                  <a:srgbClr val="FF0000"/>
                </a:solidFill>
              </a:rPr>
              <a:t>y</a:t>
            </a:r>
            <a:endParaRPr lang="zh-CN" altLang="en-US" sz="3200"/>
          </a:p>
        </p:txBody>
      </p:sp>
      <p:sp>
        <p:nvSpPr>
          <p:cNvPr id="8" name="椭圆 7"/>
          <p:cNvSpPr/>
          <p:nvPr/>
        </p:nvSpPr>
        <p:spPr>
          <a:xfrm>
            <a:off x="1196975" y="4394835"/>
            <a:ext cx="974090" cy="9747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>
                <a:solidFill>
                  <a:srgbClr val="FF0000"/>
                </a:solidFill>
              </a:rPr>
              <a:t>h</a:t>
            </a:r>
            <a:endParaRPr lang="zh-CN" altLang="en-US" sz="4000"/>
          </a:p>
        </p:txBody>
      </p:sp>
      <p:sp>
        <p:nvSpPr>
          <p:cNvPr id="9" name="椭圆 8"/>
          <p:cNvSpPr/>
          <p:nvPr/>
        </p:nvSpPr>
        <p:spPr>
          <a:xfrm>
            <a:off x="1196975" y="6248400"/>
            <a:ext cx="974090" cy="9747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x</a:t>
            </a:r>
            <a:r>
              <a:rPr lang="en-US" altLang="zh-CN" sz="4000" b="1">
                <a:solidFill>
                  <a:srgbClr val="FF0000"/>
                </a:solidFill>
              </a:rPr>
              <a:t>X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8" idx="0"/>
            <a:endCxn id="7" idx="4"/>
          </p:cNvCxnSpPr>
          <p:nvPr/>
        </p:nvCxnSpPr>
        <p:spPr>
          <a:xfrm flipV="1">
            <a:off x="1684020" y="3515995"/>
            <a:ext cx="0" cy="878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1684020" y="5369560"/>
            <a:ext cx="0" cy="878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75410" y="3847465"/>
            <a:ext cx="617855" cy="54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w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75410" y="5535295"/>
            <a:ext cx="617855" cy="54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W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91815" y="3985895"/>
          <a:ext cx="8541385" cy="179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5" imgW="3467100" imgH="914400" progId="Equation.KSEE3">
                  <p:embed/>
                </p:oleObj>
              </mc:Choice>
              <mc:Fallback>
                <p:oleObj name="" r:id="rId5" imgW="3467100" imgH="9144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1815" y="3985895"/>
                        <a:ext cx="8541385" cy="1792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99105" y="5833745"/>
          <a:ext cx="8634095" cy="180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7" imgW="2794000" imgH="939800" progId="Equation.KSEE3">
                  <p:embed/>
                </p:oleObj>
              </mc:Choice>
              <mc:Fallback>
                <p:oleObj name="" r:id="rId7" imgW="2794000" imgH="9398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9105" y="5833745"/>
                        <a:ext cx="8634095" cy="1804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99105" y="7638415"/>
          <a:ext cx="8779510" cy="251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9" imgW="2501900" imgH="914400" progId="Equation.KSEE3">
                  <p:embed/>
                </p:oleObj>
              </mc:Choice>
              <mc:Fallback>
                <p:oleObj name="" r:id="rId9" imgW="2501900" imgH="9144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99105" y="7638415"/>
                        <a:ext cx="8779510" cy="2510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3320415" y="1941830"/>
            <a:ext cx="8458200" cy="2102485"/>
            <a:chOff x="5229" y="3058"/>
            <a:chExt cx="13320" cy="3311"/>
          </a:xfrm>
        </p:grpSpPr>
        <p:graphicFrame>
          <p:nvGraphicFramePr>
            <p:cNvPr id="1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229" y="3769"/>
            <a:ext cx="3041" cy="1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" r:id="rId11" imgW="698500" imgH="457200" progId="Equation.KSEE3">
                    <p:embed/>
                  </p:oleObj>
                </mc:Choice>
                <mc:Fallback>
                  <p:oleObj name="" r:id="rId11" imgW="698500" imgH="457200" progId="Equation.KSEE3">
                    <p:embed/>
                    <p:pic>
                      <p:nvPicPr>
                        <p:cNvPr id="0" name="图片 102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229" y="3769"/>
                          <a:ext cx="3041" cy="19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299" y="4002"/>
            <a:ext cx="1864" cy="1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" r:id="rId13" imgW="558800" imgH="457200" progId="Equation.KSEE3">
                    <p:embed/>
                  </p:oleObj>
                </mc:Choice>
                <mc:Fallback>
                  <p:oleObj name="" r:id="rId13" imgW="558800" imgH="457200" progId="Equation.KSEE3">
                    <p:embed/>
                    <p:pic>
                      <p:nvPicPr>
                        <p:cNvPr id="0" name="图片 102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299" y="4002"/>
                          <a:ext cx="1864" cy="1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883" y="4053"/>
            <a:ext cx="1935" cy="1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" r:id="rId15" imgW="622300" imgH="457200" progId="Equation.KSEE3">
                    <p:embed/>
                  </p:oleObj>
                </mc:Choice>
                <mc:Fallback>
                  <p:oleObj name="" r:id="rId15" imgW="622300" imgH="457200" progId="Equation.KSEE3">
                    <p:embed/>
                    <p:pic>
                      <p:nvPicPr>
                        <p:cNvPr id="0" name="图片 102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3883" y="4053"/>
                          <a:ext cx="1935" cy="14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6296" y="3058"/>
            <a:ext cx="2253" cy="3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" r:id="rId17" imgW="622300" imgH="914400" progId="Equation.KSEE3">
                    <p:embed/>
                  </p:oleObj>
                </mc:Choice>
                <mc:Fallback>
                  <p:oleObj name="" r:id="rId17" imgW="622300" imgH="914400" progId="Equation.KSEE3">
                    <p:embed/>
                    <p:pic>
                      <p:nvPicPr>
                        <p:cNvPr id="0" name="图片 102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6296" y="3058"/>
                          <a:ext cx="2253" cy="33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872" y="4373"/>
            <a:ext cx="1534" cy="7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" r:id="rId19" imgW="342900" imgH="177165" progId="Equation.KSEE3">
                    <p:embed/>
                  </p:oleObj>
                </mc:Choice>
                <mc:Fallback>
                  <p:oleObj name="" r:id="rId19" imgW="342900" imgH="177165" progId="Equation.KSEE3">
                    <p:embed/>
                    <p:pic>
                      <p:nvPicPr>
                        <p:cNvPr id="0" name="图片 103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1872" y="4373"/>
                          <a:ext cx="1534" cy="7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>
            <a:lvl1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L="0" algn="l" defTabSz="914400" rtl="0" eaLnBrk="0" latinLnBrk="0" hangingPunct="0">
              <a:defRPr sz="1800" kern="1200">
                <a:solidFill>
                  <a:schemeClr val="phClr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</a:lstStyle>
          <a:p/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WPS 演示</Application>
  <PresentationFormat>Ýêðàí (4:3)</PresentationFormat>
  <Paragraphs>12</Paragraphs>
  <Slides>53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16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53</vt:i4>
      </vt:variant>
    </vt:vector>
  </HeadingPairs>
  <TitlesOfParts>
    <vt:vector size="86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Don't touch my heart,and leave</cp:lastModifiedBy>
  <cp:revision>8</cp:revision>
  <cp:lastPrinted>2018-05-10T19:53:00Z</cp:lastPrinted>
  <dcterms:created xsi:type="dcterms:W3CDTF">2018-05-10T11:53:00Z</dcterms:created>
  <dcterms:modified xsi:type="dcterms:W3CDTF">2018-05-10T14:45:11Z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